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9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143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7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16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72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94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44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10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2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26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402C-B2A9-4A7F-9481-73084FFEF952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CBAD-614F-4BCA-979E-09AB3CC42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у хвойных деревьев не опадают  иголки?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Акимова Арина 2 «Б»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891" y="426840"/>
            <a:ext cx="3801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Почему у хвойных деревьев не опадают иголки ?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644" y="5013176"/>
            <a:ext cx="3283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Акимова Арина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 «Б» класс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1" y="0"/>
            <a:ext cx="91248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988840"/>
            <a:ext cx="53108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Почему не спится ёлкам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С наступленьем осени?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Почему они иголки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На зиму не сбросили?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Им зимою не до сна -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Вдруг заблудится весна!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Снег кружится над землёй,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Тропки занесённые.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Вот и светятся зимой 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i="0" dirty="0" smtClean="0">
                <a:solidFill>
                  <a:schemeClr val="bg1"/>
                </a:solidFill>
                <a:effectLst/>
                <a:latin typeface="Verdana"/>
              </a:rPr>
              <a:t>Огоньки зелёные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Verdana"/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900009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В. Орлов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48478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chemeClr val="bg1"/>
                </a:solidFill>
                <a:effectLst/>
                <a:latin typeface="Verdana"/>
              </a:rPr>
              <a:t>ПОЧЕМУ ЁЛКИ НЕ СБРАСЫВАЮТ ИГОЛКИ?</a:t>
            </a:r>
            <a:endParaRPr lang="ru-RU" b="1" i="0" dirty="0">
              <a:solidFill>
                <a:schemeClr val="bg1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ta-processi.org/wp-content/uploads/2013/10/%D0%9E%D1%81%D0%B5%D0%BD%D1%8C1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575050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Листопад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8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106f/0000acae-645af90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6" y="-226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0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Почему у хвойных деревьев не опадают  иголки?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у хвойных деревьев не опадают  иголки?</dc:title>
  <dc:creator>Денис</dc:creator>
  <cp:lastModifiedBy>Лорион</cp:lastModifiedBy>
  <cp:revision>7</cp:revision>
  <dcterms:created xsi:type="dcterms:W3CDTF">2016-10-27T12:47:36Z</dcterms:created>
  <dcterms:modified xsi:type="dcterms:W3CDTF">2016-12-02T17:52:15Z</dcterms:modified>
</cp:coreProperties>
</file>